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4" r:id="rId3"/>
    <p:sldId id="271" r:id="rId4"/>
    <p:sldId id="281" r:id="rId5"/>
    <p:sldId id="284" r:id="rId6"/>
    <p:sldId id="279" r:id="rId7"/>
    <p:sldId id="283" r:id="rId8"/>
    <p:sldId id="273" r:id="rId9"/>
  </p:sldIdLst>
  <p:sldSz cx="12192000" cy="6858000"/>
  <p:notesSz cx="6797675" cy="9926638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2BF5-4B2E-46BE-8E43-EBE15507BEC8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0AB7-7C4D-4AB9-9F2E-64686D0ACA5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1535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2BF5-4B2E-46BE-8E43-EBE15507BEC8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0AB7-7C4D-4AB9-9F2E-64686D0ACA5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719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2BF5-4B2E-46BE-8E43-EBE15507BEC8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0AB7-7C4D-4AB9-9F2E-64686D0ACA5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07295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3344FF-A0A8-4F8B-B0EC-FC3B3D9D9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67F697-F646-4107-A77E-18701DD73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FF9C94-5DE0-48E2-A91B-F4F64E2D0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EA7-255D-47B2-A2BF-7B1330BDADBD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8CF05C-8388-4EE7-9AA9-07D1CFD8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835107-4C5C-4DE3-99BA-4D231469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7D8E-E4B2-41AC-B72D-B383CF1139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02060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6DE428-3001-484A-89AB-4EDED28F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8D74A9-AA0F-47C7-9F20-8421E2210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484332-8D4B-41C3-97B5-0C525E50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EA7-255D-47B2-A2BF-7B1330BDADBD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6DF99B-4DAE-4583-8E65-5BD04AEC4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0CE428-C41E-4D8F-B1DF-C38AEF4A0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7D8E-E4B2-41AC-B72D-B383CF1139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1247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75AE60-9F7F-4694-9EA8-6BBEEBD3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6DEAD2-5919-4672-9CE8-F40E93620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0FF6A0-E3A0-4CEF-B988-7E90D9D04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EA7-255D-47B2-A2BF-7B1330BDADBD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9B4811-23BE-4FFD-91DA-C293D572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9B189F-9DB7-4FD7-BB11-BE5C2F8F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7D8E-E4B2-41AC-B72D-B383CF1139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05026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539A9A-DC69-4ECD-B7B2-010D9BE5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A310BD-7122-4DF5-9C13-1E4DEDD1F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D71F4E1-B9FC-4713-8065-1611A6B85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8FDDC06-89B2-4A55-810E-53428D73C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EA7-255D-47B2-A2BF-7B1330BDADBD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4915AF-010D-4616-AE98-15D4765B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74D6081-544B-4724-8EA1-24B24F021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7D8E-E4B2-41AC-B72D-B383CF1139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95712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6A879D-7556-4549-924A-F5C07267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48A7AA2-B74F-4700-93C2-BD625513A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00144F2-3729-485B-BC73-D15730B02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3992CEB-B96A-4F8B-A03E-C9BE212DA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BAB9FEB-7073-47CE-96DB-90061C0E2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D769F0F-C5FE-4022-B4AE-E7AC69D4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EA7-255D-47B2-A2BF-7B1330BDADBD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49741DD-0695-44C5-8B98-B7832EFA5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9A9E274-0ED5-42B9-8BC4-9CFF48F0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7D8E-E4B2-41AC-B72D-B383CF1139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61624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C5BBE0-CA26-475B-AC1A-015ABDF3F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EA5B6A2-A913-40DE-86DA-91A5AD1D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EA7-255D-47B2-A2BF-7B1330BDADBD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5B5C06-5E7C-4A49-9D2C-2CFAADDD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0A71500-FDD3-4797-8089-C2984929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7D8E-E4B2-41AC-B72D-B383CF1139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28827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0221ED3-20BF-46E0-85DD-A775ADEC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EA7-255D-47B2-A2BF-7B1330BDADBD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7BE673D-CBC1-4B4B-A73B-898652D30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C6ED99-2819-4489-89F3-0C9428ED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7D8E-E4B2-41AC-B72D-B383CF1139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54446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66E6FB-4176-4F7A-ACF5-FB5783F7F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D69E3E-6F45-4D8B-B8C7-0CABD5C14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8ED5AE-B233-411E-8312-18FB56143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E45DE06-18C4-48DA-91BC-74691092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EA7-255D-47B2-A2BF-7B1330BDADBD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1654E9F-A018-4E2B-8FD7-BC2287FED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EC25018-7507-4F9E-B2B2-4F28431F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7D8E-E4B2-41AC-B72D-B383CF1139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2169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2BF5-4B2E-46BE-8E43-EBE15507BEC8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0AB7-7C4D-4AB9-9F2E-64686D0ACA5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5634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E6AD92-3819-413C-B8EB-F9865D91B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106D680-FA9B-4BED-96F0-A7E21B238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E23FD9-07D7-4171-A0DC-F7D3F9E03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324223B-83BC-4107-B000-1A519FD5D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EA7-255D-47B2-A2BF-7B1330BDADBD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6E58579-3AED-4C68-9020-DCDD24302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2F3A989-44AB-4185-A904-2F9978DF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7D8E-E4B2-41AC-B72D-B383CF1139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9338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73AC30-6311-48B5-A9FB-F4845F9C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8DAC7B9-C768-468A-B795-A2A07807F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E2475E-2530-47CE-AF8F-93FD255A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EA7-255D-47B2-A2BF-7B1330BDADBD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5142F6-0447-46B6-BA75-D9A32EBE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CFF3A44-C675-4C59-ACF9-298B1C66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7D8E-E4B2-41AC-B72D-B383CF1139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34607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C9836BC-4F52-4AE3-B5C4-E298CFB371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ED69F32-404D-48DF-BC77-3F837885F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48ED52-8EB5-46A4-B71D-5C1EC044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EA7-255D-47B2-A2BF-7B1330BDADBD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B524F4-C1D2-496D-B512-2A0C201BE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F3CA0B-B6D1-4BF7-93BE-A0C2791F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7D8E-E4B2-41AC-B72D-B383CF1139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9637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2BF5-4B2E-46BE-8E43-EBE15507BEC8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0AB7-7C4D-4AB9-9F2E-64686D0ACA5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56548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2BF5-4B2E-46BE-8E43-EBE15507BEC8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0AB7-7C4D-4AB9-9F2E-64686D0ACA5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82560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2BF5-4B2E-46BE-8E43-EBE15507BEC8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0AB7-7C4D-4AB9-9F2E-64686D0ACA5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4884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2BF5-4B2E-46BE-8E43-EBE15507BEC8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0AB7-7C4D-4AB9-9F2E-64686D0ACA5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1864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2BF5-4B2E-46BE-8E43-EBE15507BEC8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0AB7-7C4D-4AB9-9F2E-64686D0ACA5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4432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2BF5-4B2E-46BE-8E43-EBE15507BEC8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0AB7-7C4D-4AB9-9F2E-64686D0ACA5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6546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2BF5-4B2E-46BE-8E43-EBE15507BEC8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0AB7-7C4D-4AB9-9F2E-64686D0ACA5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3796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82BF5-4B2E-46BE-8E43-EBE15507BEC8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F0AB7-7C4D-4AB9-9F2E-64686D0ACA5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069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1EE92A6-22FA-48DA-9B60-27E11059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6EBE846-2B16-4D3E-9E8E-6E2C7A698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151F3C-E369-43F2-8D22-898779C0E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D1EA7-255D-47B2-A2BF-7B1330BDADBD}" type="datetimeFigureOut">
              <a:rPr lang="sv-FI" smtClean="0"/>
              <a:t>2023-10-10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1203236-895D-4A2D-9CCE-4B40753F1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72EC677-C4AC-48A9-B287-998682BA8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E7D8E-E4B2-41AC-B72D-B383CF1139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1052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5C1A786-7109-482C-839F-C56D2FADBD4B}"/>
              </a:ext>
            </a:extLst>
          </p:cNvPr>
          <p:cNvSpPr txBox="1"/>
          <p:nvPr/>
        </p:nvSpPr>
        <p:spPr>
          <a:xfrm>
            <a:off x="838200" y="1206500"/>
            <a:ext cx="5765800" cy="497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32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Gustaf Mannerheim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och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borgen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Ukraina</a:t>
            </a:r>
            <a:endParaRPr lang="en-US" sz="36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Handelsgillet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oktober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2023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Märtha Norrback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Museichef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Mannerheim-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museet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98089734-A468-4A77-BF0B-91BE46609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897" y="629062"/>
            <a:ext cx="4367903" cy="55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9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mässing, metall, verktyg, sax&#10;&#10;Automatiskt genererad beskrivning">
            <a:extLst>
              <a:ext uri="{FF2B5EF4-FFF2-40B4-BE49-F238E27FC236}">
                <a16:creationId xmlns:a16="http://schemas.microsoft.com/office/drawing/2014/main" id="{AC83CC18-018D-AF62-25D0-50D533EAD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1" y="0"/>
            <a:ext cx="10313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6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5F112D7-3A1A-7652-B1C4-D99A14AF10F6}"/>
              </a:ext>
            </a:extLst>
          </p:cNvPr>
          <p:cNvSpPr txBox="1"/>
          <p:nvPr/>
        </p:nvSpPr>
        <p:spPr>
          <a:xfrm>
            <a:off x="7010399" y="1330037"/>
            <a:ext cx="3620655" cy="47726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latin typeface="Garamond" panose="02020404030301010803" pitchFamily="18" charset="0"/>
              </a:rPr>
              <a:t>Kommendör</a:t>
            </a:r>
            <a:r>
              <a:rPr lang="en-US" sz="3200" dirty="0">
                <a:latin typeface="Garamond" panose="02020404030301010803" pitchFamily="18" charset="0"/>
              </a:rPr>
              <a:t> för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latin typeface="Garamond" panose="02020404030301010803" pitchFamily="18" charset="0"/>
              </a:rPr>
              <a:t>13. </a:t>
            </a:r>
            <a:r>
              <a:rPr lang="en-US" sz="3200" dirty="0" err="1">
                <a:latin typeface="Garamond" panose="02020404030301010803" pitchFamily="18" charset="0"/>
              </a:rPr>
              <a:t>Wladimirska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 err="1">
                <a:latin typeface="Garamond" panose="02020404030301010803" pitchFamily="18" charset="0"/>
              </a:rPr>
              <a:t>ulanregementet</a:t>
            </a:r>
            <a:endParaRPr lang="en-US" sz="32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latin typeface="Garamond" panose="02020404030301010803" pitchFamily="18" charset="0"/>
              </a:rPr>
              <a:t>i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 err="1">
                <a:latin typeface="Garamond" panose="02020404030301010803" pitchFamily="18" charset="0"/>
              </a:rPr>
              <a:t>Novominsk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latin typeface="Garamond" panose="02020404030301010803" pitchFamily="18" charset="0"/>
              </a:rPr>
              <a:t>1909–1911</a:t>
            </a:r>
          </a:p>
        </p:txBody>
      </p:sp>
      <p:pic>
        <p:nvPicPr>
          <p:cNvPr id="2092" name="Picture 44">
            <a:extLst>
              <a:ext uri="{FF2B5EF4-FFF2-40B4-BE49-F238E27FC236}">
                <a16:creationId xmlns:a16="http://schemas.microsoft.com/office/drawing/2014/main" id="{BDA411F9-9E09-A249-A74C-9B09299CB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-695230"/>
            <a:ext cx="4226560" cy="775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0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9F43E9A-F5A3-06A5-7082-1D3C0653A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Mannerheim med </a:t>
            </a:r>
            <a:r>
              <a:rPr lang="en-US" sz="4000" dirty="0" err="1">
                <a:latin typeface="Garamond" panose="02020404030301010803" pitchFamily="18" charset="0"/>
              </a:rPr>
              <a:t>officerare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DD8273-75C7-236A-0A0D-8EAF17283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4893560" cy="3729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i="0" dirty="0">
                <a:effectLst/>
                <a:latin typeface="Garamond" panose="02020404030301010803" pitchFamily="18" charset="0"/>
              </a:rPr>
              <a:t>Mannerheim med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några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av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sina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officerare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under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operationerna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i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Galizien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år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1915.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Längst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till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vänster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överste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Bogaldin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,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som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stupade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i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Rumänien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då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han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ledde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starodubovska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dragonerna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i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stormningen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av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Gara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Putna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. Andra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från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höger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furst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Jeltjaninov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vid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Achtyrska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 </a:t>
            </a:r>
            <a:r>
              <a:rPr lang="en-US" sz="2800" i="0" dirty="0" err="1">
                <a:effectLst/>
                <a:latin typeface="Garamond" panose="02020404030301010803" pitchFamily="18" charset="0"/>
              </a:rPr>
              <a:t>husarregementet</a:t>
            </a:r>
            <a:r>
              <a:rPr lang="en-US" sz="2800" i="0" dirty="0">
                <a:effectLst/>
                <a:latin typeface="Garamond" panose="02020404030301010803" pitchFamily="18" charset="0"/>
              </a:rPr>
              <a:t>.</a:t>
            </a:r>
            <a:endParaRPr lang="en-US" sz="2800" dirty="0">
              <a:latin typeface="Garamond" panose="02020404030301010803" pitchFamily="18" charset="0"/>
            </a:endParaRPr>
          </a:p>
        </p:txBody>
      </p:sp>
      <p:pic>
        <p:nvPicPr>
          <p:cNvPr id="5" name="Platshållare för innehåll 4" descr="En bild som visar klädsel, utomhus, person, person&#10;&#10;Automatiskt genererad beskrivning">
            <a:extLst>
              <a:ext uri="{FF2B5EF4-FFF2-40B4-BE49-F238E27FC236}">
                <a16:creationId xmlns:a16="http://schemas.microsoft.com/office/drawing/2014/main" id="{802B630D-BB17-A4F7-9C9A-8BAE9C4CD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" b="3709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9376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inomhus, vägg, scen, bord">
            <a:extLst>
              <a:ext uri="{FF2B5EF4-FFF2-40B4-BE49-F238E27FC236}">
                <a16:creationId xmlns:a16="http://schemas.microsoft.com/office/drawing/2014/main" id="{72588616-F87E-9951-5720-A363E87DD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4" y="0"/>
            <a:ext cx="10765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1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nerheim Skoropadskyi ">
            <a:extLst>
              <a:ext uri="{FF2B5EF4-FFF2-40B4-BE49-F238E27FC236}">
                <a16:creationId xmlns:a16="http://schemas.microsoft.com/office/drawing/2014/main" id="{335B6BEE-1D96-5F14-AE18-9FA7F72A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0"/>
            <a:ext cx="965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36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inomhus, golv, fönster&#10;&#10;Automatiskt genererad beskrivning">
            <a:extLst>
              <a:ext uri="{FF2B5EF4-FFF2-40B4-BE49-F238E27FC236}">
                <a16:creationId xmlns:a16="http://schemas.microsoft.com/office/drawing/2014/main" id="{7395A3F3-2ED7-4E24-8A7A-1AB414A3E1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9" r="1" b="4934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32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17896</TotalTime>
  <Words>69</Words>
  <Application>Microsoft Office PowerPoint</Application>
  <PresentationFormat>Bredbild</PresentationFormat>
  <Paragraphs>17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Garamond</vt:lpstr>
      <vt:lpstr>Office-tema</vt:lpstr>
      <vt:lpstr>1_Office-tema</vt:lpstr>
      <vt:lpstr>PowerPoint-presentation</vt:lpstr>
      <vt:lpstr>PowerPoint-presentation</vt:lpstr>
      <vt:lpstr>PowerPoint-presentation</vt:lpstr>
      <vt:lpstr>Mannerheim med officerare</vt:lpstr>
      <vt:lpstr>PowerPoint-presentation</vt:lpstr>
      <vt:lpstr>PowerPoint-presentation</vt:lpstr>
      <vt:lpstr>PowerPoint-presentation</vt:lpstr>
    </vt:vector>
  </TitlesOfParts>
  <Company>SLS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</dc:title>
  <dc:creator>Märtha Norrback</dc:creator>
  <cp:lastModifiedBy>Märtha Norrback</cp:lastModifiedBy>
  <cp:revision>28</cp:revision>
  <cp:lastPrinted>2023-10-06T17:20:43Z</cp:lastPrinted>
  <dcterms:created xsi:type="dcterms:W3CDTF">2022-05-15T14:39:21Z</dcterms:created>
  <dcterms:modified xsi:type="dcterms:W3CDTF">2023-10-10T18:16:31Z</dcterms:modified>
</cp:coreProperties>
</file>